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8" r:id="rId3"/>
    <p:sldId id="257" r:id="rId4"/>
    <p:sldId id="263" r:id="rId5"/>
    <p:sldId id="258" r:id="rId6"/>
    <p:sldId id="264" r:id="rId7"/>
    <p:sldId id="269" r:id="rId8"/>
    <p:sldId id="259" r:id="rId9"/>
    <p:sldId id="260" r:id="rId10"/>
    <p:sldId id="265" r:id="rId11"/>
    <p:sldId id="261" r:id="rId12"/>
    <p:sldId id="266" r:id="rId13"/>
    <p:sldId id="267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32"/>
  </p:normalViewPr>
  <p:slideViewPr>
    <p:cSldViewPr snapToGrid="0">
      <p:cViewPr>
        <p:scale>
          <a:sx n="102" d="100"/>
          <a:sy n="102" d="100"/>
        </p:scale>
        <p:origin x="1144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DC581D-AC70-42FA-1777-3DCCBA63D8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34F6745-9840-5100-ABB7-8D55A1DBC1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733751-A803-FA6A-8D6A-7D7E5D376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83CF3-437D-DA4C-8735-AE0C7250E7E3}" type="datetimeFigureOut">
              <a:rPr kumimoji="1" lang="zh-CN" altLang="en-US" smtClean="0"/>
              <a:t>2025/10/16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7F3582-D9FA-2A7F-6E48-1EC9E7E62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00BB0D-9D8E-22D5-D9AA-4AB21A6C5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B1D0D-BF70-B84F-BADC-32635906A8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9014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CDF9B3-BD2A-8804-5C37-F7F6160BE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6974264-6F6D-B1FE-B3B4-A667B4B22C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D2B3B1-21C1-E267-1A49-C20598930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83CF3-437D-DA4C-8735-AE0C7250E7E3}" type="datetimeFigureOut">
              <a:rPr kumimoji="1" lang="zh-CN" altLang="en-US" smtClean="0"/>
              <a:t>2025/10/16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F6B609-4EE2-2C8E-B534-77586802F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C26796-830B-5A35-D576-090DDDDDF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B1D0D-BF70-B84F-BADC-32635906A8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3402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3D34A79-14F5-5545-EE28-E351D55C84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78DFEFB-7659-92C1-6E44-6AE369E9E1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7C61AD-02A9-8CE6-5968-59C00AF1D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83CF3-437D-DA4C-8735-AE0C7250E7E3}" type="datetimeFigureOut">
              <a:rPr kumimoji="1" lang="zh-CN" altLang="en-US" smtClean="0"/>
              <a:t>2025/10/16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0D41D9-2DE6-DA54-4CAE-29375217D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74C7E8-6A6D-846E-C390-BB9E391CE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B1D0D-BF70-B84F-BADC-32635906A8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7269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0C6BF1-FA71-6C01-8D15-00786A0EA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3270F7-7F2F-5544-7792-9FA799C7B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5503DF-8C94-A018-F046-8BA4540AB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83CF3-437D-DA4C-8735-AE0C7250E7E3}" type="datetimeFigureOut">
              <a:rPr kumimoji="1" lang="zh-CN" altLang="en-US" smtClean="0"/>
              <a:t>2025/10/16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0E0821-3779-0026-288B-A8014D530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81637A-6688-139E-DD61-751AF717C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B1D0D-BF70-B84F-BADC-32635906A8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9767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9DB68A-08BE-EB58-9D48-67236780A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014718-72C0-80E1-4033-4006DA29F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0711D5-C65C-383E-4E09-7F575483A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83CF3-437D-DA4C-8735-AE0C7250E7E3}" type="datetimeFigureOut">
              <a:rPr kumimoji="1" lang="zh-CN" altLang="en-US" smtClean="0"/>
              <a:t>2025/10/16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9558DD-1C43-6FC8-4DEA-93219D5E2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91BAE8-6578-C8A8-D5A1-2A24DA236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B1D0D-BF70-B84F-BADC-32635906A8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9885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D57708-0CE3-DE55-066C-A30C6C14C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CDAC56-54EC-D2DD-F354-B05C0F25D0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5E29DD-A392-E5F6-2B60-2761D61F2F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819B873-81E4-378D-4946-932F167B5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83CF3-437D-DA4C-8735-AE0C7250E7E3}" type="datetimeFigureOut">
              <a:rPr kumimoji="1" lang="zh-CN" altLang="en-US" smtClean="0"/>
              <a:t>2025/10/16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12E1534-8A0F-34C6-BB33-7DDE42C38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EE7104-E38A-F2C0-F5B9-0E36AA2AF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B1D0D-BF70-B84F-BADC-32635906A8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742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1F06B3-B359-A656-7AA8-65E2DF839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624213-96DB-6660-C684-D635901B6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AF5245-C85E-05B4-B7BD-2DCF0BBF77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B6E328F-1FF8-6FA8-EA39-60C8CF32B4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9645FD4-12A8-D6F3-0CC9-D3E461A5CE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4A1BCAB-0744-9321-9505-D08ADC779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83CF3-437D-DA4C-8735-AE0C7250E7E3}" type="datetimeFigureOut">
              <a:rPr kumimoji="1" lang="zh-CN" altLang="en-US" smtClean="0"/>
              <a:t>2025/10/16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5C3AAC7-7078-DFF8-D32C-0E0293AC4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81FE986-0615-315B-143A-8DD8C3DF4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B1D0D-BF70-B84F-BADC-32635906A8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4528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B9000F-E4B0-D79A-5A20-11C95D65E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4369757-12F6-FE56-BDD5-1B04CD622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83CF3-437D-DA4C-8735-AE0C7250E7E3}" type="datetimeFigureOut">
              <a:rPr kumimoji="1" lang="zh-CN" altLang="en-US" smtClean="0"/>
              <a:t>2025/10/16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6BFD29-A615-6440-B8F0-269634251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A7D08D2-8297-148E-2445-9CB6DD971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B1D0D-BF70-B84F-BADC-32635906A8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7029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BF1D4DF-DF78-B0E4-9D79-8404B9217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83CF3-437D-DA4C-8735-AE0C7250E7E3}" type="datetimeFigureOut">
              <a:rPr kumimoji="1" lang="zh-CN" altLang="en-US" smtClean="0"/>
              <a:t>2025/10/16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DA758C3-FE05-C90A-82B7-F351365D6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7BA99C-D610-BD99-686B-39263D780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B1D0D-BF70-B84F-BADC-32635906A8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3112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3DE159-8421-8A5C-438D-9CCF176CA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D1623B-95DD-8A5F-8ED2-8B6C96B8D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7AA9480-D085-5C71-728E-797B541AFA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512BDCD-39FC-93D6-8743-A29BF8E20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83CF3-437D-DA4C-8735-AE0C7250E7E3}" type="datetimeFigureOut">
              <a:rPr kumimoji="1" lang="zh-CN" altLang="en-US" smtClean="0"/>
              <a:t>2025/10/16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0E5F4E-FEDE-10A4-EE6C-6F51DE3CA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23351C-1825-FDD3-75CD-4E2B8D4EB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B1D0D-BF70-B84F-BADC-32635906A8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3682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DDDEEC-2B8F-124A-21F3-00898C2AA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99D5399-6EA9-5075-C1A5-1175E3B4EA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D74135E-0AD0-CC3A-B236-851B10E474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C1EA02-1D83-2024-BCAE-9ADF6CB56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83CF3-437D-DA4C-8735-AE0C7250E7E3}" type="datetimeFigureOut">
              <a:rPr kumimoji="1" lang="zh-CN" altLang="en-US" smtClean="0"/>
              <a:t>2025/10/16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4322E6-0BFD-FEC3-83E7-4FD615DA8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B0D73A7-2D50-52CC-43D8-D280864EE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B1D0D-BF70-B84F-BADC-32635906A8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4362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0A95201-3851-397E-2215-8109C7C88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FE2625-5A94-1FEF-6638-0FA31EAD0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4C8D0A-5290-D457-DE5F-31D6E90FE3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D83CF3-437D-DA4C-8735-AE0C7250E7E3}" type="datetimeFigureOut">
              <a:rPr kumimoji="1" lang="zh-CN" altLang="en-US" smtClean="0"/>
              <a:t>2025/10/16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8A8636-DF99-68AE-68F7-5BC96119D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CB278D-10DE-AC97-C5A6-BE150A96B8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2B1D0D-BF70-B84F-BADC-32635906A8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7386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53251FAE-BECB-A3F6-D5EB-14CD7F2A48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444285"/>
            <a:ext cx="9144000" cy="1655762"/>
          </a:xfrm>
        </p:spPr>
        <p:txBody>
          <a:bodyPr/>
          <a:lstStyle/>
          <a:p>
            <a:r>
              <a:rPr kumimoji="1" lang="en-US" altLang="zh-CN" dirty="0"/>
              <a:t>BioMeDIA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Group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16</a:t>
            </a:r>
            <a:r>
              <a:rPr kumimoji="1" lang="zh-CN" altLang="en-US" dirty="0"/>
              <a:t> </a:t>
            </a:r>
            <a:r>
              <a:rPr kumimoji="1" lang="en-US" altLang="zh-CN" dirty="0"/>
              <a:t>Oct</a:t>
            </a:r>
            <a:r>
              <a:rPr kumimoji="1" lang="zh-CN" altLang="en-US" dirty="0"/>
              <a:t> </a:t>
            </a:r>
            <a:r>
              <a:rPr kumimoji="1" lang="en-US" altLang="zh-CN" dirty="0"/>
              <a:t>2025</a:t>
            </a:r>
          </a:p>
          <a:p>
            <a:r>
              <a:rPr kumimoji="1" lang="en-US" altLang="zh-CN" dirty="0"/>
              <a:t>Presented</a:t>
            </a:r>
            <a:r>
              <a:rPr kumimoji="1" lang="zh-CN" altLang="en-US" i="1" dirty="0"/>
              <a:t>  </a:t>
            </a:r>
            <a:r>
              <a:rPr kumimoji="1" lang="en-US" altLang="zh-CN" i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by</a:t>
            </a:r>
            <a:r>
              <a:rPr kumimoji="1" lang="zh-CN" altLang="en-US" i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kumimoji="1" lang="zh-CN" altLang="en-US" dirty="0"/>
              <a:t> </a:t>
            </a:r>
            <a:r>
              <a:rPr kumimoji="1" lang="en-US" altLang="zh-CN" dirty="0"/>
              <a:t>Shaoming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Zheng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5EE91D-F399-3D12-BAE2-4D36AAE6B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6" y="318963"/>
            <a:ext cx="11896165" cy="4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09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AA8DC3B-9516-B926-234A-CB315B8CB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55" y="0"/>
            <a:ext cx="10512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ase 1">
            <a:extLst>
              <a:ext uri="{FF2B5EF4-FFF2-40B4-BE49-F238E27FC236}">
                <a16:creationId xmlns:a16="http://schemas.microsoft.com/office/drawing/2014/main" id="{6E322FAE-5E43-B00C-93AB-B476B8A8F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738"/>
            <a:ext cx="12192000" cy="648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751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ase 2">
            <a:extLst>
              <a:ext uri="{FF2B5EF4-FFF2-40B4-BE49-F238E27FC236}">
                <a16:creationId xmlns:a16="http://schemas.microsoft.com/office/drawing/2014/main" id="{39A3E2F8-427E-B3C8-E5B3-9525924A8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688"/>
            <a:ext cx="12192000" cy="677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36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ase 3">
            <a:extLst>
              <a:ext uri="{FF2B5EF4-FFF2-40B4-BE49-F238E27FC236}">
                <a16:creationId xmlns:a16="http://schemas.microsoft.com/office/drawing/2014/main" id="{705D6F8C-5CC0-98DD-797A-D6F501AA4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0"/>
            <a:ext cx="11830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951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2B52CD-7BA1-E26B-15DC-A14BECE67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649158"/>
          </a:xfrm>
        </p:spPr>
        <p:txBody>
          <a:bodyPr>
            <a:normAutofit/>
          </a:bodyPr>
          <a:lstStyle/>
          <a:p>
            <a:r>
              <a:rPr kumimoji="1" lang="en-US" altLang="zh-CN" sz="3200" dirty="0"/>
              <a:t>Byte-Pair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Encoding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(BPE)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for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Tokenization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&amp;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Compression</a:t>
            </a:r>
            <a:endParaRPr kumimoji="1" lang="zh-CN" altLang="en-US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597A5F-74E7-7D20-6734-7FA2960EE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77" y="649158"/>
            <a:ext cx="11063446" cy="620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682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amework Overview">
            <a:extLst>
              <a:ext uri="{FF2B5EF4-FFF2-40B4-BE49-F238E27FC236}">
                <a16:creationId xmlns:a16="http://schemas.microsoft.com/office/drawing/2014/main" id="{1062744A-E7EB-6C96-7E83-5F06D7FF8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8163"/>
            <a:ext cx="12192000" cy="578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80E6C25D-B9A2-0AD9-F5B4-241531FC1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649158"/>
          </a:xfrm>
        </p:spPr>
        <p:txBody>
          <a:bodyPr>
            <a:normAutofit/>
          </a:bodyPr>
          <a:lstStyle/>
          <a:p>
            <a:r>
              <a:rPr kumimoji="1" lang="en-US" altLang="zh-CN" sz="3200" dirty="0"/>
              <a:t>Model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Pipeline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of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Being-VL-0.5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97714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13C5805-280A-713A-6CF1-CEB76C92E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67" y="1164918"/>
            <a:ext cx="11734155" cy="444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475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iority-Guided Encoding">
            <a:extLst>
              <a:ext uri="{FF2B5EF4-FFF2-40B4-BE49-F238E27FC236}">
                <a16:creationId xmlns:a16="http://schemas.microsoft.com/office/drawing/2014/main" id="{D5FF2912-D95F-20B3-830B-FB4466C94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77" y="0"/>
            <a:ext cx="10747332" cy="354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FA9C1A6-9C05-A188-6C8D-150DCEC0F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286" y="3540462"/>
            <a:ext cx="9323427" cy="331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89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4D829FE-1610-0710-F360-CE21EB662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774" y="236715"/>
            <a:ext cx="9702452" cy="638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96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A23469E-EDFA-5BFA-F5C3-D643D2FF6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75" y="0"/>
            <a:ext cx="112326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98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enchmark Results Table">
            <a:extLst>
              <a:ext uri="{FF2B5EF4-FFF2-40B4-BE49-F238E27FC236}">
                <a16:creationId xmlns:a16="http://schemas.microsoft.com/office/drawing/2014/main" id="{D80007A5-CE89-276B-BB9A-F21DAF4ED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7888"/>
            <a:ext cx="12192000" cy="510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467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CF32F0C-809D-B3D4-BBC6-55B5E0D25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496" y="0"/>
            <a:ext cx="7593008" cy="20859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1DAC256-47F4-CBF1-58AE-62EC8F9FE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696" y="2217661"/>
            <a:ext cx="10158608" cy="24226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B596EF8-D0D9-DF0F-846F-F95FB608C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903" y="4640338"/>
            <a:ext cx="6076194" cy="221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41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24</Words>
  <Application>Microsoft Macintosh PowerPoint</Application>
  <PresentationFormat>宽屏</PresentationFormat>
  <Paragraphs>4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等线</vt:lpstr>
      <vt:lpstr>等线 Light</vt:lpstr>
      <vt:lpstr>APPLE CHANCERY</vt:lpstr>
      <vt:lpstr>Arial</vt:lpstr>
      <vt:lpstr>Office 主题​​</vt:lpstr>
      <vt:lpstr>PowerPoint 演示文稿</vt:lpstr>
      <vt:lpstr>Byte-Pair Encoding (BPE) for Tokenization &amp; Compression</vt:lpstr>
      <vt:lpstr>Model Pipeline of Being-VL-0.5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Shaoming Zheng</dc:creator>
  <cp:lastModifiedBy>Shaoming Zheng</cp:lastModifiedBy>
  <cp:revision>8</cp:revision>
  <dcterms:created xsi:type="dcterms:W3CDTF">2025-10-16T07:47:26Z</dcterms:created>
  <dcterms:modified xsi:type="dcterms:W3CDTF">2025-10-16T12:49:34Z</dcterms:modified>
</cp:coreProperties>
</file>